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272" r:id="rId3"/>
    <p:sldId id="273" r:id="rId4"/>
    <p:sldId id="257" r:id="rId5"/>
    <p:sldId id="276" r:id="rId6"/>
    <p:sldId id="275" r:id="rId7"/>
    <p:sldId id="274" r:id="rId8"/>
    <p:sldId id="277" r:id="rId9"/>
    <p:sldId id="258" r:id="rId10"/>
    <p:sldId id="278" r:id="rId11"/>
    <p:sldId id="279" r:id="rId12"/>
    <p:sldId id="282" r:id="rId13"/>
    <p:sldId id="283" r:id="rId14"/>
    <p:sldId id="284" r:id="rId15"/>
    <p:sldId id="262" r:id="rId16"/>
    <p:sldId id="287" r:id="rId17"/>
    <p:sldId id="288" r:id="rId18"/>
    <p:sldId id="289" r:id="rId19"/>
    <p:sldId id="291" r:id="rId20"/>
    <p:sldId id="293" r:id="rId21"/>
    <p:sldId id="292" r:id="rId22"/>
    <p:sldId id="296" r:id="rId23"/>
    <p:sldId id="295" r:id="rId24"/>
    <p:sldId id="301" r:id="rId25"/>
    <p:sldId id="300" r:id="rId26"/>
    <p:sldId id="304" r:id="rId27"/>
    <p:sldId id="303" r:id="rId28"/>
    <p:sldId id="305" r:id="rId29"/>
    <p:sldId id="307" r:id="rId30"/>
    <p:sldId id="308" r:id="rId31"/>
    <p:sldId id="309" r:id="rId32"/>
    <p:sldId id="311" r:id="rId3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84" name="Группа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9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98" name="Группа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0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11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112" name="Группа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25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126" name="Текст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Полилиния 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" name="Полилиния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Полилиния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  <p:sp>
            <p:nvSpPr>
              <p:cNvPr id="21" name="Полилиния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</p:grpSp>
        <p:sp>
          <p:nvSpPr>
            <p:cNvPr id="12" name="Полилиния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9" name="Группа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0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1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6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39" name="Текст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22" name="Группа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0" name="Текст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52" name="Группа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9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1" name="Текст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84" name="Группа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8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2" name="Текст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97" name="Группа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9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80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3" name="Текст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Образец текста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24.08.2016</a:t>
            </a:r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download.cgi" TargetMode="External"/><Relationship Id="rId2" Type="http://schemas.openxmlformats.org/officeDocument/2006/relationships/hyperlink" Target="https://github.com/SpardaRus/lesson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nit-team/junit4/wiki/Getting-started" TargetMode="External"/><Relationship Id="rId5" Type="http://schemas.openxmlformats.org/officeDocument/2006/relationships/hyperlink" Target="https://mvnrepository.com/artifact/junit/junit" TargetMode="External"/><Relationship Id="rId4" Type="http://schemas.openxmlformats.org/officeDocument/2006/relationships/hyperlink" Target="https://maven.apache.org/guides/getting-started/maven-in-five-minutes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прошлой серии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Жестокая </a:t>
            </a:r>
            <a:r>
              <a:rPr lang="ru" dirty="0" smtClean="0"/>
              <a:t>награда </a:t>
            </a:r>
            <a:r>
              <a:rPr lang="ru" dirty="0" smtClean="0"/>
              <a:t>за спасение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741879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системы наведения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Турель будет стрелять по кругу не слева на право, а будет стрелять в первую очередь в зомби, который ближе всего.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74472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системы наведения</a:t>
            </a:r>
            <a:br>
              <a:rPr lang="ru-RU" dirty="0" smtClean="0"/>
            </a:br>
            <a:r>
              <a:rPr lang="ru-RU" dirty="0" smtClean="0"/>
              <a:t>(Метод пузырька)</a:t>
            </a:r>
            <a:endParaRPr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065214" y="1481882"/>
            <a:ext cx="10283584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sortByDistance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zombies.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 &lt; zombies.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j++)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[j].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 +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toSwap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j, j +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toSwap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898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Современная консоль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" dirty="0" smtClean="0"/>
              <a:t>Когда на кону жизнь отец очень сообразителен.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98189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 smtClean="0"/>
              <a:t>Maven </a:t>
            </a:r>
            <a:r>
              <a:rPr lang="ru-RU" dirty="0" smtClean="0"/>
              <a:t>упростит работу с проектом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Руками не предется добавлять библиотеку для тестирования.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40438997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ru-RU" b="1" dirty="0" err="1"/>
              <a:t>Maven</a:t>
            </a:r>
            <a:r>
              <a:rPr lang="ru-RU" dirty="0"/>
              <a:t> — инструмент для управления и сборки проектов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/>
              <a:t>Он облегчает жизнь девелоперу на всех стадиях работы: от создания структуры проекта и подключения необходимых библиотек до развертывания продукта на сервере. 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r="9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31168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 smtClean="0"/>
              <a:t>Стандартная </a:t>
            </a:r>
            <a:r>
              <a:rPr lang="ru-RU" dirty="0"/>
              <a:t>структура для </a:t>
            </a:r>
            <a:r>
              <a:rPr lang="en-US" dirty="0"/>
              <a:t>Maven-</a:t>
            </a:r>
            <a:r>
              <a:rPr lang="ru-RU" dirty="0" smtClean="0"/>
              <a:t>проекта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fontScale="85000" lnSpcReduction="10000"/>
          </a:bodyPr>
          <a:lstStyle/>
          <a:p>
            <a:r>
              <a:rPr lang="ru-RU" dirty="0"/>
              <a:t>в папке </a:t>
            </a:r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java</a:t>
            </a:r>
            <a:r>
              <a:rPr lang="ru-RU" dirty="0"/>
              <a:t> содержатся </a:t>
            </a:r>
            <a:r>
              <a:rPr lang="ru-RU" dirty="0" err="1"/>
              <a:t>java</a:t>
            </a:r>
            <a:r>
              <a:rPr lang="ru-RU" dirty="0"/>
              <a:t>-классы;</a:t>
            </a:r>
          </a:p>
          <a:p>
            <a:r>
              <a:rPr lang="ru-RU" dirty="0"/>
              <a:t>в </a:t>
            </a:r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resources</a:t>
            </a:r>
            <a:r>
              <a:rPr lang="ru-RU" dirty="0"/>
              <a:t> — ресурсы, которые использует наше приложение (HTML-страницы, картинки, таблицы стилей и </a:t>
            </a:r>
            <a:r>
              <a:rPr lang="ru-RU" dirty="0" err="1"/>
              <a:t>тд</a:t>
            </a:r>
            <a:r>
              <a:rPr lang="ru-RU" dirty="0"/>
              <a:t>);</a:t>
            </a:r>
          </a:p>
          <a:p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test</a:t>
            </a:r>
            <a:r>
              <a:rPr lang="ru-RU" dirty="0"/>
              <a:t> — для тестов.</a:t>
            </a:r>
            <a:endParaRPr lang="en-US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" b="11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Pom.xml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7398326" y="1752600"/>
            <a:ext cx="3725287" cy="4229100"/>
          </a:xfrm>
        </p:spPr>
        <p:txBody>
          <a:bodyPr rtlCol="0"/>
          <a:lstStyle/>
          <a:p>
            <a:r>
              <a:rPr lang="ru-RU" dirty="0" smtClean="0"/>
              <a:t>В корне проекта есть файл - </a:t>
            </a:r>
            <a:r>
              <a:rPr lang="en-US" dirty="0" smtClean="0"/>
              <a:t>Pom.xml</a:t>
            </a:r>
            <a:r>
              <a:rPr lang="ru-RU" dirty="0" smtClean="0"/>
              <a:t> - это </a:t>
            </a:r>
            <a:r>
              <a:rPr lang="ru-RU" dirty="0"/>
              <a:t>и есть главный файл для управления </a:t>
            </a:r>
            <a:r>
              <a:rPr lang="ru-RU" dirty="0" err="1"/>
              <a:t>Мавеном</a:t>
            </a:r>
            <a:r>
              <a:rPr lang="ru-RU" dirty="0"/>
              <a:t>. Все описание проекта содержится здесь.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48145" y="1792622"/>
            <a:ext cx="6511637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="http://maven.apache.org/POM/4.0.0"</a:t>
            </a:r>
            <a:b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="http://www.w3.org/2001/XMLSchema-instance"</a:t>
            </a:r>
            <a:b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:schemaLocation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 http://maven.apache.org/xsd/maven-4.0.0.xsd"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&gt;4.0.0&lt;/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&gt;lesson3.com&lt;/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&gt;lesson3&lt;/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&gt;1.0-SNAPSHOT&lt;/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&gt;4.13&lt;/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341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Фазы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5754254" y="1752600"/>
            <a:ext cx="5369359" cy="4229100"/>
          </a:xfrm>
        </p:spPr>
        <p:txBody>
          <a:bodyPr rtlCol="0"/>
          <a:lstStyle/>
          <a:p>
            <a:r>
              <a:rPr lang="ru-RU" dirty="0"/>
              <a:t>Процесс построения приложения называют жизненным циклом </a:t>
            </a:r>
            <a:r>
              <a:rPr lang="ru-RU" dirty="0" err="1"/>
              <a:t>Maven</a:t>
            </a:r>
            <a:r>
              <a:rPr lang="ru-RU" dirty="0"/>
              <a:t>-проекта, и состоит он из фаз (</a:t>
            </a:r>
            <a:r>
              <a:rPr lang="ru-RU" dirty="0" err="1"/>
              <a:t>phase</a:t>
            </a:r>
            <a:r>
              <a:rPr lang="ru-RU" dirty="0"/>
              <a:t>). Посмотреть на них ты можешь в IDEA, нажав на </a:t>
            </a:r>
            <a:r>
              <a:rPr lang="ru-RU" dirty="0" err="1"/>
              <a:t>Maven</a:t>
            </a:r>
            <a:r>
              <a:rPr lang="ru-RU" dirty="0"/>
              <a:t>&gt;</a:t>
            </a:r>
            <a:r>
              <a:rPr lang="ru-RU" dirty="0" err="1"/>
              <a:t>example</a:t>
            </a:r>
            <a:r>
              <a:rPr lang="ru-RU" dirty="0"/>
              <a:t>&gt;</a:t>
            </a:r>
            <a:r>
              <a:rPr lang="ru-RU" dirty="0" err="1"/>
              <a:t>Lifecycle</a:t>
            </a:r>
            <a:r>
              <a:rPr lang="ru-RU" dirty="0"/>
              <a:t> в правом верхнем </a:t>
            </a:r>
            <a:r>
              <a:rPr lang="ru-RU" dirty="0" smtClean="0"/>
              <a:t>углу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93" y="1524000"/>
            <a:ext cx="25431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546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Фазы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Как видишь, существует 9 фаз:</a:t>
            </a:r>
          </a:p>
          <a:p>
            <a:r>
              <a:rPr lang="ru-RU" dirty="0" err="1"/>
              <a:t>clean</a:t>
            </a:r>
            <a:r>
              <a:rPr lang="ru-RU" dirty="0"/>
              <a:t> — удаляются все скомпилированные файлы из каталога </a:t>
            </a:r>
            <a:r>
              <a:rPr lang="ru-RU" dirty="0" err="1"/>
              <a:t>target</a:t>
            </a:r>
            <a:r>
              <a:rPr lang="ru-RU" dirty="0"/>
              <a:t> (место, в котором сохраняются готовые артефакты);</a:t>
            </a:r>
          </a:p>
          <a:p>
            <a:r>
              <a:rPr lang="ru-RU" dirty="0" err="1"/>
              <a:t>validate</a:t>
            </a:r>
            <a:r>
              <a:rPr lang="ru-RU" dirty="0"/>
              <a:t> — идет проверка, вся ли информация доступна для сборки проекта;</a:t>
            </a:r>
          </a:p>
          <a:p>
            <a:r>
              <a:rPr lang="ru-RU" dirty="0" err="1"/>
              <a:t>compile</a:t>
            </a:r>
            <a:r>
              <a:rPr lang="ru-RU" dirty="0"/>
              <a:t> — компилируются файлы с исходным кодом;</a:t>
            </a:r>
          </a:p>
          <a:p>
            <a:r>
              <a:rPr lang="ru-RU" dirty="0" err="1"/>
              <a:t>test</a:t>
            </a:r>
            <a:r>
              <a:rPr lang="ru-RU" dirty="0"/>
              <a:t> — запускаются тесты;</a:t>
            </a:r>
          </a:p>
          <a:p>
            <a:r>
              <a:rPr lang="ru-RU" dirty="0" err="1"/>
              <a:t>package</a:t>
            </a:r>
            <a:r>
              <a:rPr lang="ru-RU" dirty="0"/>
              <a:t> — упаковываются скомпилированные файлы (в </a:t>
            </a:r>
            <a:r>
              <a:rPr lang="ru-RU" dirty="0" err="1"/>
              <a:t>jar</a:t>
            </a:r>
            <a:r>
              <a:rPr lang="ru-RU" dirty="0"/>
              <a:t>, </a:t>
            </a:r>
            <a:r>
              <a:rPr lang="ru-RU" dirty="0" err="1"/>
              <a:t>war</a:t>
            </a:r>
            <a:r>
              <a:rPr lang="ru-RU" dirty="0"/>
              <a:t> и т.д. архив);</a:t>
            </a:r>
          </a:p>
          <a:p>
            <a:r>
              <a:rPr lang="ru-RU" dirty="0" err="1"/>
              <a:t>verify</a:t>
            </a:r>
            <a:r>
              <a:rPr lang="ru-RU" dirty="0"/>
              <a:t> — выполняются проверки для подтверждения готовности упакованного файла;</a:t>
            </a:r>
          </a:p>
          <a:p>
            <a:r>
              <a:rPr lang="ru-RU" dirty="0" err="1"/>
              <a:t>install</a:t>
            </a:r>
            <a:r>
              <a:rPr lang="ru-RU" dirty="0"/>
              <a:t> — пакет помещается в локальный </a:t>
            </a:r>
            <a:r>
              <a:rPr lang="ru-RU" dirty="0" err="1"/>
              <a:t>репозиторий</a:t>
            </a:r>
            <a:r>
              <a:rPr lang="ru-RU" dirty="0"/>
              <a:t>. Теперь он может использоваться другими проектами как внешняя библиотека;</a:t>
            </a:r>
          </a:p>
          <a:p>
            <a:r>
              <a:rPr lang="ru-RU" dirty="0" err="1"/>
              <a:t>site</a:t>
            </a:r>
            <a:r>
              <a:rPr lang="ru-RU" dirty="0"/>
              <a:t> — создается документация проекта;</a:t>
            </a:r>
          </a:p>
          <a:p>
            <a:r>
              <a:rPr lang="ru-RU" dirty="0" err="1"/>
              <a:t>deploy</a:t>
            </a:r>
            <a:r>
              <a:rPr lang="ru-RU" dirty="0"/>
              <a:t> — собранный архив копируется в удаленный </a:t>
            </a:r>
            <a:r>
              <a:rPr lang="ru-RU" dirty="0" err="1"/>
              <a:t>репозиторий</a:t>
            </a:r>
            <a:r>
              <a:rPr lang="ru-RU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79155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b="1" dirty="0"/>
              <a:t>JUnit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 err="1"/>
              <a:t>JUnit</a:t>
            </a:r>
            <a:r>
              <a:rPr lang="ru-RU" dirty="0"/>
              <a:t>  — это </a:t>
            </a:r>
            <a:r>
              <a:rPr lang="ru-RU" dirty="0" err="1"/>
              <a:t>фреймворк</a:t>
            </a:r>
            <a:r>
              <a:rPr lang="ru-RU" dirty="0"/>
              <a:t> автоматического тестирования вашего хорошего или не совсем хорошего кода. 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5" y="1783628"/>
            <a:ext cx="6353095" cy="26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Спасение соседей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уговорил спасти соседей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Для спасения нужна пушка</a:t>
            </a:r>
          </a:p>
          <a:p>
            <a:pPr rtl="0"/>
            <a:r>
              <a:rPr lang="ru-RU" dirty="0" smtClean="0"/>
              <a:t>(Конструктор)</a:t>
            </a:r>
            <a:endParaRPr lang="en-US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12" name="Рисунок 11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71129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Java </a:t>
            </a:r>
            <a:r>
              <a:rPr lang="ru-RU" dirty="0" smtClean="0"/>
              <a:t>аннотации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en-US" dirty="0" smtClean="0"/>
              <a:t>JUnit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4" y="1752600"/>
            <a:ext cx="10058400" cy="2782455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dirty="0"/>
              <a:t>Аннотаций в </a:t>
            </a:r>
            <a:r>
              <a:rPr lang="ru-RU" dirty="0" err="1"/>
              <a:t>Java</a:t>
            </a:r>
            <a:r>
              <a:rPr lang="ru-RU" dirty="0"/>
              <a:t>, являются своего рода метками в </a:t>
            </a:r>
            <a:r>
              <a:rPr lang="ru-RU" dirty="0" smtClean="0"/>
              <a:t>коде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Отдельные </a:t>
            </a:r>
            <a:r>
              <a:rPr lang="ru-RU" dirty="0" err="1" smtClean="0"/>
              <a:t>фреймворки</a:t>
            </a:r>
            <a:r>
              <a:rPr lang="ru-RU" dirty="0" smtClean="0"/>
              <a:t> или библиотеки сканируют код. Определяют, методы или поля с </a:t>
            </a:r>
            <a:r>
              <a:rPr lang="ru-RU" dirty="0" smtClean="0"/>
              <a:t>аннотациями </a:t>
            </a:r>
            <a:r>
              <a:rPr lang="ru-RU" dirty="0" smtClean="0"/>
              <a:t>и в зависимости от помеченной аннотации добавляют логику в код.</a:t>
            </a:r>
          </a:p>
          <a:p>
            <a:pPr marL="0" indent="0">
              <a:buNone/>
            </a:pPr>
            <a:r>
              <a:rPr lang="ru-RU" dirty="0" smtClean="0"/>
              <a:t>Пример аннотации: </a:t>
            </a:r>
            <a:r>
              <a:rPr lang="en-US" dirty="0" smtClean="0"/>
              <a:t>@Override</a:t>
            </a:r>
            <a:endParaRPr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89964" y="3750225"/>
            <a:ext cx="4602542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MyObject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12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Junit </a:t>
            </a:r>
            <a:r>
              <a:rPr lang="ru-RU" dirty="0" smtClean="0"/>
              <a:t>аннотации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Все методы должны иметь модификатор </a:t>
            </a:r>
            <a:r>
              <a:rPr lang="ru-RU" dirty="0" err="1"/>
              <a:t>public</a:t>
            </a:r>
            <a:r>
              <a:rPr lang="ru-RU" dirty="0"/>
              <a:t> и возвращать </a:t>
            </a:r>
            <a:r>
              <a:rPr lang="ru-RU" dirty="0" err="1"/>
              <a:t>void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Test</a:t>
            </a:r>
            <a:r>
              <a:rPr lang="ru-RU" dirty="0" smtClean="0"/>
              <a:t> - Собственно </a:t>
            </a:r>
            <a:r>
              <a:rPr lang="ru-RU" dirty="0"/>
              <a:t>сам </a:t>
            </a:r>
            <a:r>
              <a:rPr lang="ru-RU" dirty="0" smtClean="0"/>
              <a:t>тест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Ignore</a:t>
            </a:r>
            <a:r>
              <a:rPr lang="ru-RU" dirty="0" smtClean="0"/>
              <a:t> - Игнорировать </a:t>
            </a:r>
            <a:r>
              <a:rPr lang="ru-RU" dirty="0"/>
              <a:t>метод при </a:t>
            </a:r>
            <a:r>
              <a:rPr lang="ru-RU" dirty="0" smtClean="0"/>
              <a:t>тестировании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Before</a:t>
            </a:r>
            <a:r>
              <a:rPr lang="ru-RU" dirty="0" smtClean="0"/>
              <a:t> - Выполняется </a:t>
            </a:r>
            <a:r>
              <a:rPr lang="ru-RU" dirty="0"/>
              <a:t>перед запуском метода с аннотацией @</a:t>
            </a:r>
            <a:r>
              <a:rPr lang="ru-RU" dirty="0" err="1"/>
              <a:t>Test</a:t>
            </a:r>
            <a:r>
              <a:rPr lang="ru-RU" dirty="0"/>
              <a:t>. Используется для инициализации данных для последующего теста.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After</a:t>
            </a:r>
            <a:r>
              <a:rPr lang="ru-RU" dirty="0" smtClean="0"/>
              <a:t> - Выполняется </a:t>
            </a:r>
            <a:r>
              <a:rPr lang="ru-RU" dirty="0"/>
              <a:t>после завершения работы каждого теста. Подчищаем за собой.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BeforeClass</a:t>
            </a:r>
            <a:r>
              <a:rPr lang="ru-RU" dirty="0" smtClean="0"/>
              <a:t> - Выполняется </a:t>
            </a:r>
            <a:r>
              <a:rPr lang="ru-RU" dirty="0"/>
              <a:t>один раз перед запуском всех тестов. Используется для инициализации общих для всего теста данных, например, для создания экземпляров классов. Должен иметь модификатор </a:t>
            </a:r>
            <a:r>
              <a:rPr lang="ru-RU" dirty="0" err="1"/>
              <a:t>static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AfterClass</a:t>
            </a:r>
            <a:r>
              <a:rPr lang="ru-RU" dirty="0" smtClean="0"/>
              <a:t> - Выполняется </a:t>
            </a:r>
            <a:r>
              <a:rPr lang="ru-RU" dirty="0"/>
              <a:t>один раз после прохождения всех тестов. Подчищаем за собой те вещи, которые «нагадили» в @</a:t>
            </a:r>
            <a:r>
              <a:rPr lang="ru-RU" dirty="0" err="1"/>
              <a:t>BeforeClass</a:t>
            </a:r>
            <a:r>
              <a:rPr lang="ru-RU" dirty="0"/>
              <a:t>. Метод должен иметь модификатор </a:t>
            </a:r>
            <a:r>
              <a:rPr lang="ru-RU" dirty="0" err="1"/>
              <a:t>static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Rule</a:t>
            </a:r>
            <a:r>
              <a:rPr lang="ru-RU" dirty="0" smtClean="0"/>
              <a:t> - Используется </a:t>
            </a:r>
            <a:r>
              <a:rPr lang="ru-RU" dirty="0"/>
              <a:t>для расширения </a:t>
            </a:r>
            <a:r>
              <a:rPr lang="ru-RU" dirty="0" err="1"/>
              <a:t>фунционала</a:t>
            </a:r>
            <a:r>
              <a:rPr lang="ru-RU" dirty="0"/>
              <a:t>. Например, для проверки генерируется ли исключение.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09081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Проверки</a:t>
            </a:r>
            <a:endParaRPr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837017"/>
              </p:ext>
            </p:extLst>
          </p:nvPr>
        </p:nvGraphicFramePr>
        <p:xfrm>
          <a:off x="738909" y="1523998"/>
          <a:ext cx="10384704" cy="410527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192352">
                  <a:extLst>
                    <a:ext uri="{9D8B030D-6E8A-4147-A177-3AD203B41FA5}">
                      <a16:colId xmlns:a16="http://schemas.microsoft.com/office/drawing/2014/main" val="2899434505"/>
                    </a:ext>
                  </a:extLst>
                </a:gridCol>
                <a:gridCol w="5192352">
                  <a:extLst>
                    <a:ext uri="{9D8B030D-6E8A-4147-A177-3AD203B41FA5}">
                      <a16:colId xmlns:a16="http://schemas.microsoft.com/office/drawing/2014/main" val="3720952318"/>
                    </a:ext>
                  </a:extLst>
                </a:gridCol>
              </a:tblGrid>
              <a:tr h="2884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Тип проверки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Описание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55835574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fail()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fail(String message)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прерывание теста с ошибкой, т.е. тест будет неудачным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4183414905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assertTrue(boolean condition)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assertTrue(java.lang.String message, boolean condition)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 условия condition значению true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229100666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assertFalse(boolean condition)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assertFalse(String message, boolean condition)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 условия condition значению false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945570336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assertEquals(&lt;тип&gt; expected, &lt;тип&gt; actual)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assertEquals(String message, &lt;тип&gt; expected, &lt;тип&gt; actual)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равенство; &lt;тип&gt; — это Object, int, double и т.д.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2598143749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assertArrayEquals(byte[] expecteds, byte[] actuals)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assertArrayEquals(String message, &lt;тип&gt;[] expecteds, &lt;тип&gt;[] actuals)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массивов на равенство; аналогично assertEquals; &lt;тип&gt; — это Object, int, double и т.д.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62758047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assertNotNull(Object object)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assertNotNull(String message, Object object)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проверка, что Object не null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428423887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assertNull(Object object)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assertNull(String message, Object object)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проверка, что Object null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20222336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assertSame(Object expected, Object actual)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assertSame(String message, Object expected, Object actual)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проверка на равенство двух объектов </a:t>
                      </a:r>
                      <a:r>
                        <a:rPr lang="ru-RU" sz="1000" dirty="0" err="1">
                          <a:effectLst/>
                        </a:rPr>
                        <a:t>expected</a:t>
                      </a:r>
                      <a:r>
                        <a:rPr lang="ru-RU" sz="1000" dirty="0">
                          <a:effectLst/>
                        </a:rPr>
                        <a:t> и </a:t>
                      </a:r>
                      <a:r>
                        <a:rPr lang="ru-RU" sz="1000" dirty="0" err="1">
                          <a:effectLst/>
                        </a:rPr>
                        <a:t>actual</a:t>
                      </a:r>
                      <a:r>
                        <a:rPr lang="ru-RU" sz="1000" dirty="0">
                          <a:effectLst/>
                        </a:rPr>
                        <a:t>, т.е. один и тот же объект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141150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59677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Тест системы наведения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0910" y="151179"/>
            <a:ext cx="6896440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sortByDistance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.sortByDistance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expectedDistances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getExpectedSortedDistances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expectedDistances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[i],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getExpectedSortedDistances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55840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пройден</a:t>
            </a:r>
            <a:endParaRPr lang="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275176"/>
            <a:ext cx="5889455" cy="23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103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не пройден</a:t>
            </a:r>
            <a:endParaRPr lang="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200719"/>
            <a:ext cx="10356522" cy="2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9560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9212" y="2447636"/>
            <a:ext cx="3783879" cy="1327727"/>
          </a:xfrm>
        </p:spPr>
        <p:txBody>
          <a:bodyPr rtlCol="0"/>
          <a:lstStyle/>
          <a:p>
            <a:r>
              <a:rPr lang="ru-RU" dirty="0"/>
              <a:t>Тест турели</a:t>
            </a:r>
            <a:endParaRPr lang="ru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14764" y="171035"/>
            <a:ext cx="4647426" cy="65248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DONE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"Все зомби мертвы"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FAIL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"Потрачено..."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shootWithoutAim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FAIL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shootWithAim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.sortByDistance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82363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пройден</a:t>
            </a:r>
            <a:endParaRPr lang="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022764"/>
            <a:ext cx="6515677" cy="3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71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Изготовили антидот</a:t>
            </a:r>
            <a:endParaRPr lang="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Все прошло по маслу</a:t>
            </a:r>
            <a:endParaRPr lang="en-US" dirty="0"/>
          </a:p>
        </p:txBody>
      </p:sp>
      <p:pic>
        <p:nvPicPr>
          <p:cNvPr id="10242" name="Picture 2" descr="https://selcdn.fedsp.com/yeru/1111205/5%D0%BB..%20%D0%9C%D0%B0%D1%81%D0%BB%D0%BE%20%D0%9E%D0%BB%D0%B5%D0%B9%D0%BD%D0%B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65" y="3657600"/>
            <a:ext cx="2627747" cy="26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28226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Излечение отца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Фуххх</a:t>
            </a:r>
            <a:r>
              <a:rPr lang="ru-RU" dirty="0" smtClean="0"/>
              <a:t>… Слава богу….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Вечно ему не угодишь.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249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помогал и пострадал…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Защитили пушку от папиной заботы</a:t>
            </a:r>
          </a:p>
          <a:p>
            <a:pPr rtl="0"/>
            <a:r>
              <a:rPr lang="ru-RU" dirty="0" smtClean="0"/>
              <a:t>(модификаторы доступа)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Награда содержала вирус…</a:t>
            </a:r>
            <a:endParaRPr lang="en-US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14" name="Рисунок 1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80172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Домашнее задание</a:t>
            </a:r>
            <a:endParaRPr lang="ru" dirty="0"/>
          </a:p>
        </p:txBody>
      </p:sp>
      <p:sp>
        <p:nvSpPr>
          <p:cNvPr id="3" name="Объект 13"/>
          <p:cNvSpPr txBox="1">
            <a:spLocks/>
          </p:cNvSpPr>
          <p:nvPr/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Написать более быструю систему наведения используя эффективные алгоритмы (Сортировка Шелла, Сортировка Слияния)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Написать на новую систему наведения тесты.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23617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Может  быть полезно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3" y="1752600"/>
            <a:ext cx="10275721" cy="4229100"/>
          </a:xfrm>
        </p:spPr>
        <p:txBody>
          <a:bodyPr rtlCol="0"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github.com/SpardaRus/lesson3</a:t>
            </a:r>
            <a:endParaRPr lang="en-US" smtClean="0"/>
          </a:p>
          <a:p>
            <a:r>
              <a:rPr lang="en-US" smtClean="0"/>
              <a:t>Maven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https://maven.apache.org/download.cgi</a:t>
            </a:r>
            <a:endParaRPr lang="en-US" dirty="0"/>
          </a:p>
          <a:p>
            <a:r>
              <a:rPr lang="en-US" dirty="0"/>
              <a:t>Maven doc: </a:t>
            </a:r>
            <a:r>
              <a:rPr lang="en-US" dirty="0">
                <a:hlinkClick r:id="rId4"/>
              </a:rPr>
              <a:t>https://maven.apache.org/guides/getting-started/maven-in-five-minutes.html</a:t>
            </a:r>
            <a:endParaRPr lang="en-US" dirty="0"/>
          </a:p>
          <a:p>
            <a:r>
              <a:rPr lang="en-US" dirty="0"/>
              <a:t>Junit maven: </a:t>
            </a:r>
            <a:r>
              <a:rPr lang="en-US" dirty="0">
                <a:hlinkClick r:id="rId5"/>
              </a:rPr>
              <a:t>https://mvnrepository.com/artifact/junit/junit</a:t>
            </a:r>
            <a:endParaRPr lang="en-US" dirty="0"/>
          </a:p>
          <a:p>
            <a:r>
              <a:rPr lang="en-US" dirty="0"/>
              <a:t>Junit doc: </a:t>
            </a:r>
            <a:r>
              <a:rPr lang="en-US" dirty="0">
                <a:hlinkClick r:id="rId6"/>
              </a:rPr>
              <a:t>https://github.com/junit-team/junit4/wiki/Getting-started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79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39127" y="1752600"/>
            <a:ext cx="8072582" cy="1828800"/>
          </a:xfrm>
        </p:spPr>
        <p:txBody>
          <a:bodyPr rtlCol="0"/>
          <a:lstStyle/>
          <a:p>
            <a:pPr rtl="0"/>
            <a:r>
              <a:rPr lang="ru-RU" dirty="0" smtClean="0"/>
              <a:t>Спасибо за внимание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00258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раздумье о спасении...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Нужен антидот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Увольнение судьбы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Не долго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Как всегда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406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Последняя надежда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Вылечим отца!!!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что-то знает…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98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Пробираемся в лабораторию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Надеюсь там найдем лекарство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8791266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турели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Хорошо, что отец знал где консоль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Приступим к улучшению турели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93716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Работа турели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Турель стреляет по кругу слева на право по одному патрону</a:t>
            </a:r>
            <a:endParaRPr dirty="0"/>
          </a:p>
          <a:p>
            <a:pPr rtl="0"/>
            <a:r>
              <a:rPr lang="ru-RU" dirty="0" smtClean="0"/>
              <a:t>За один выстрел турели все зомби подходят к лаборатории на 1 метр ближе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Природа 16 х 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51_TF03431377" id="{E55CF100-C248-4B8F-8F5C-C7DC3EE79A39}" vid="{F3C83CD3-4C48-4907-A3EA-9E7FA702781C}"/>
    </a:ext>
  </a:extLst>
</a:theme>
</file>

<file path=ppt/theme/theme2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Презентация, посвященная природе, представленная в альбомной ориентации (широкоэкранный формат)</Template>
  <TotalTime>153</TotalTime>
  <Words>831</Words>
  <Application>Microsoft Office PowerPoint</Application>
  <PresentationFormat>Широкоэкранный</PresentationFormat>
  <Paragraphs>113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Segoe Print</vt:lpstr>
      <vt:lpstr>Times New Roman</vt:lpstr>
      <vt:lpstr>Природа 16 х 9</vt:lpstr>
      <vt:lpstr>В прошлой серии</vt:lpstr>
      <vt:lpstr>Спасение соседей</vt:lpstr>
      <vt:lpstr>Отец помогал и пострадал…</vt:lpstr>
      <vt:lpstr>В раздумье о спасении...</vt:lpstr>
      <vt:lpstr>Увольнение судьбы</vt:lpstr>
      <vt:lpstr>Последняя надежда</vt:lpstr>
      <vt:lpstr>Пробираемся в лабораторию</vt:lpstr>
      <vt:lpstr>Модернизация турели</vt:lpstr>
      <vt:lpstr>Работа турели</vt:lpstr>
      <vt:lpstr>Модернизация системы наведения</vt:lpstr>
      <vt:lpstr>Модернизация системы наведения (Метод пузырька)</vt:lpstr>
      <vt:lpstr>Современная консоль</vt:lpstr>
      <vt:lpstr>Maven упростит работу с проектом</vt:lpstr>
      <vt:lpstr>Maven — инструмент для управления и сборки проектов</vt:lpstr>
      <vt:lpstr>Стандартная структура для Maven-проекта</vt:lpstr>
      <vt:lpstr>Pom.xml</vt:lpstr>
      <vt:lpstr>Фазы</vt:lpstr>
      <vt:lpstr>Фазы</vt:lpstr>
      <vt:lpstr>JUnit</vt:lpstr>
      <vt:lpstr>Java аннотации для JUnit</vt:lpstr>
      <vt:lpstr>Junit аннотации</vt:lpstr>
      <vt:lpstr>Проверки</vt:lpstr>
      <vt:lpstr>Тест системы наведения</vt:lpstr>
      <vt:lpstr>Тест пройден</vt:lpstr>
      <vt:lpstr>Тест не пройден</vt:lpstr>
      <vt:lpstr>Тест турели</vt:lpstr>
      <vt:lpstr>Тест пройден</vt:lpstr>
      <vt:lpstr>Изготовили антидот</vt:lpstr>
      <vt:lpstr>Излечение отца</vt:lpstr>
      <vt:lpstr>Домашнее задание</vt:lpstr>
      <vt:lpstr>Может  быть полезно</vt:lpstr>
      <vt:lpstr>Спасибо за внимание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Алексей Ясаков</dc:creator>
  <cp:lastModifiedBy>Алексей Ясаков</cp:lastModifiedBy>
  <cp:revision>20</cp:revision>
  <dcterms:created xsi:type="dcterms:W3CDTF">2020-01-25T04:33:08Z</dcterms:created>
  <dcterms:modified xsi:type="dcterms:W3CDTF">2020-03-10T19:25:20Z</dcterms:modified>
</cp:coreProperties>
</file>